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Arvo"/>
      <p:regular r:id="rId25"/>
      <p:bold r:id="rId26"/>
      <p:italic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Roboto Condensed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vo-bold.fntdata"/><Relationship Id="rId25" Type="http://schemas.openxmlformats.org/officeDocument/2006/relationships/font" Target="fonts/Arvo-regular.fntdata"/><Relationship Id="rId28" Type="http://schemas.openxmlformats.org/officeDocument/2006/relationships/font" Target="fonts/Arvo-boldItalic.fntdata"/><Relationship Id="rId27" Type="http://schemas.openxmlformats.org/officeDocument/2006/relationships/font" Target="fonts/Arv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regular.fntdata"/><Relationship Id="rId10" Type="http://schemas.openxmlformats.org/officeDocument/2006/relationships/slide" Target="slides/slide6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italic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RobotoCondensed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8792a60a6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8792a60a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87cfbb433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87cfbb4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7cfbb433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7cfbb4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87cfbb433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87cfbb43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87cfbb433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87cfbb43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87cfbb433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87cfbb43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792a60a6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792a60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1a160b88b_2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1a160b88b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" name="Google Shape;39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800"/>
                </a:solidFill>
              </a:rPr>
              <a:t>“</a:t>
            </a:r>
            <a:endParaRPr b="1" sz="7200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" name="Google Shape;78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" name="Google Shape;98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0" name="Google Shape;100;p6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" name="Google Shape;119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0" name="Google Shape;120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1" name="Google Shape;121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2" name="Google Shape;142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3" name="Google Shape;153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62" y="1825938"/>
            <a:ext cx="6307475" cy="14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1"/>
          <p:cNvSpPr txBox="1"/>
          <p:nvPr/>
        </p:nvSpPr>
        <p:spPr>
          <a:xfrm>
            <a:off x="5806200" y="4227250"/>
            <a:ext cx="33378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David Encina Martínez - AWS2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FUNCIONAMIENTO</a:t>
            </a:r>
            <a:endParaRPr/>
          </a:p>
        </p:txBody>
      </p:sp>
      <p:sp>
        <p:nvSpPr>
          <p:cNvPr id="304" name="Google Shape;304;p20"/>
          <p:cNvSpPr txBox="1"/>
          <p:nvPr>
            <p:ph idx="12" type="sldNum"/>
          </p:nvPr>
        </p:nvSpPr>
        <p:spPr>
          <a:xfrm>
            <a:off x="771245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5" name="Google Shape;305;p20"/>
          <p:cNvGrpSpPr/>
          <p:nvPr/>
        </p:nvGrpSpPr>
        <p:grpSpPr>
          <a:xfrm>
            <a:off x="386773" y="654814"/>
            <a:ext cx="333035" cy="241699"/>
            <a:chOff x="3932350" y="3714775"/>
            <a:chExt cx="439650" cy="319075"/>
          </a:xfrm>
        </p:grpSpPr>
        <p:sp>
          <p:nvSpPr>
            <p:cNvPr id="306" name="Google Shape;306;p20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0"/>
          <p:cNvSpPr/>
          <p:nvPr/>
        </p:nvSpPr>
        <p:spPr>
          <a:xfrm>
            <a:off x="5947425" y="4320900"/>
            <a:ext cx="939300" cy="31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Modelo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2881950" y="4163050"/>
            <a:ext cx="939300" cy="31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Vista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4293538" y="2970838"/>
            <a:ext cx="1653900" cy="31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4650838" y="1808650"/>
            <a:ext cx="939300" cy="31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Ruta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15" name="Google Shape;3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937" y="2327688"/>
            <a:ext cx="939300" cy="132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88" y="1808650"/>
            <a:ext cx="2146250" cy="19414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7" name="Google Shape;317;p20"/>
          <p:cNvCxnSpPr>
            <a:stCxn id="312" idx="1"/>
            <a:endCxn id="316" idx="2"/>
          </p:cNvCxnSpPr>
          <p:nvPr/>
        </p:nvCxnSpPr>
        <p:spPr>
          <a:xfrm rot="10800000">
            <a:off x="1809150" y="3750250"/>
            <a:ext cx="1072800" cy="5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20"/>
          <p:cNvCxnSpPr>
            <a:stCxn id="316" idx="3"/>
            <a:endCxn id="314" idx="1"/>
          </p:cNvCxnSpPr>
          <p:nvPr/>
        </p:nvCxnSpPr>
        <p:spPr>
          <a:xfrm flipH="1" rot="10800000">
            <a:off x="2882138" y="1966376"/>
            <a:ext cx="1768800" cy="8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20"/>
          <p:cNvCxnSpPr>
            <a:stCxn id="314" idx="2"/>
            <a:endCxn id="313" idx="0"/>
          </p:cNvCxnSpPr>
          <p:nvPr/>
        </p:nvCxnSpPr>
        <p:spPr>
          <a:xfrm>
            <a:off x="5120488" y="2124250"/>
            <a:ext cx="0" cy="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20"/>
          <p:cNvCxnSpPr>
            <a:stCxn id="313" idx="2"/>
            <a:endCxn id="311" idx="0"/>
          </p:cNvCxnSpPr>
          <p:nvPr/>
        </p:nvCxnSpPr>
        <p:spPr>
          <a:xfrm>
            <a:off x="5120488" y="3286438"/>
            <a:ext cx="1296600" cy="10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21" name="Google Shape;321;p20"/>
          <p:cNvCxnSpPr>
            <a:stCxn id="313" idx="2"/>
            <a:endCxn id="312" idx="0"/>
          </p:cNvCxnSpPr>
          <p:nvPr/>
        </p:nvCxnSpPr>
        <p:spPr>
          <a:xfrm flipH="1">
            <a:off x="3351688" y="3286438"/>
            <a:ext cx="1768800" cy="8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20"/>
          <p:cNvCxnSpPr>
            <a:stCxn id="311" idx="3"/>
          </p:cNvCxnSpPr>
          <p:nvPr/>
        </p:nvCxnSpPr>
        <p:spPr>
          <a:xfrm flipH="1" rot="10800000">
            <a:off x="6886725" y="3477900"/>
            <a:ext cx="927600" cy="10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3" name="Google Shape;323;p20"/>
          <p:cNvSpPr txBox="1"/>
          <p:nvPr/>
        </p:nvSpPr>
        <p:spPr>
          <a:xfrm>
            <a:off x="735763" y="1437300"/>
            <a:ext cx="2146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Solicitud GET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4" name="Google Shape;324;p20"/>
          <p:cNvSpPr txBox="1"/>
          <p:nvPr/>
        </p:nvSpPr>
        <p:spPr>
          <a:xfrm rot="-1491173">
            <a:off x="2750687" y="1993530"/>
            <a:ext cx="2146376" cy="2417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Petición de ruta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5" name="Google Shape;325;p20"/>
          <p:cNvSpPr txBox="1"/>
          <p:nvPr/>
        </p:nvSpPr>
        <p:spPr>
          <a:xfrm rot="2403">
            <a:off x="5085644" y="2376684"/>
            <a:ext cx="2146201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Ruta llama al controlador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 rot="2305164">
            <a:off x="5316869" y="3577767"/>
            <a:ext cx="1373482" cy="2419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Solicitud a BBDD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 rot="2335653">
            <a:off x="5081995" y="3747654"/>
            <a:ext cx="1373626" cy="241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Recuperación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de datos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 rot="-1579837">
            <a:off x="3181470" y="3470876"/>
            <a:ext cx="1639499" cy="242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Llamada a la vista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 rot="1685586">
            <a:off x="1658808" y="4005049"/>
            <a:ext cx="1373524" cy="2421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Vista crea la estructura en el navegador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LA BASE DE DATOS</a:t>
            </a:r>
            <a:endParaRPr/>
          </a:p>
        </p:txBody>
      </p:sp>
      <p:sp>
        <p:nvSpPr>
          <p:cNvPr id="335" name="Google Shape;335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750" y="1401125"/>
            <a:ext cx="4630492" cy="3679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7" name="Google Shape;337;p21"/>
          <p:cNvSpPr/>
          <p:nvPr/>
        </p:nvSpPr>
        <p:spPr>
          <a:xfrm>
            <a:off x="338596" y="673276"/>
            <a:ext cx="362540" cy="204790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WEB: PÁGINA PRINCIPAL</a:t>
            </a:r>
            <a:endParaRPr/>
          </a:p>
        </p:txBody>
      </p:sp>
      <p:sp>
        <p:nvSpPr>
          <p:cNvPr id="343" name="Google Shape;343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374426" y="622080"/>
            <a:ext cx="307185" cy="307204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"/>
          <p:cNvSpPr txBox="1"/>
          <p:nvPr>
            <p:ph idx="1" type="body"/>
          </p:nvPr>
        </p:nvSpPr>
        <p:spPr>
          <a:xfrm>
            <a:off x="6071616" y="2377440"/>
            <a:ext cx="22479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Página Principal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Panel de navegación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Últimos temas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Estadísticas del foro</a:t>
            </a:r>
            <a:endParaRPr sz="1200"/>
          </a:p>
        </p:txBody>
      </p:sp>
      <p:pic>
        <p:nvPicPr>
          <p:cNvPr id="346" name="Google Shape;3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16" y="1545336"/>
            <a:ext cx="4361687" cy="329183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WEB: ÍNDICE DE FOROS</a:t>
            </a:r>
            <a:endParaRPr/>
          </a:p>
        </p:txBody>
      </p:sp>
      <p:sp>
        <p:nvSpPr>
          <p:cNvPr id="352" name="Google Shape;352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23"/>
          <p:cNvSpPr/>
          <p:nvPr/>
        </p:nvSpPr>
        <p:spPr>
          <a:xfrm>
            <a:off x="374426" y="622080"/>
            <a:ext cx="307185" cy="307204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3"/>
          <p:cNvSpPr txBox="1"/>
          <p:nvPr>
            <p:ph idx="1" type="body"/>
          </p:nvPr>
        </p:nvSpPr>
        <p:spPr>
          <a:xfrm>
            <a:off x="6071616" y="2377440"/>
            <a:ext cx="22479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Índice de foros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Panel de navegación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Índice de categorías</a:t>
            </a:r>
            <a:endParaRPr sz="1200"/>
          </a:p>
        </p:txBody>
      </p:sp>
      <p:pic>
        <p:nvPicPr>
          <p:cNvPr id="355" name="Google Shape;3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16" y="1545336"/>
            <a:ext cx="4361688" cy="329183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WEB: PÁGINA DE REGISTRO</a:t>
            </a:r>
            <a:endParaRPr/>
          </a:p>
        </p:txBody>
      </p:sp>
      <p:sp>
        <p:nvSpPr>
          <p:cNvPr id="361" name="Google Shape;361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24"/>
          <p:cNvSpPr/>
          <p:nvPr/>
        </p:nvSpPr>
        <p:spPr>
          <a:xfrm>
            <a:off x="374426" y="622080"/>
            <a:ext cx="307185" cy="307204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4"/>
          <p:cNvSpPr txBox="1"/>
          <p:nvPr>
            <p:ph idx="1" type="body"/>
          </p:nvPr>
        </p:nvSpPr>
        <p:spPr>
          <a:xfrm>
            <a:off x="6072675" y="2381050"/>
            <a:ext cx="24831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Página de registro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Formulario de registro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Aviso legal y términos de uso</a:t>
            </a:r>
            <a:endParaRPr sz="1200"/>
          </a:p>
        </p:txBody>
      </p:sp>
      <p:pic>
        <p:nvPicPr>
          <p:cNvPr id="364" name="Google Shape;3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74" y="1544175"/>
            <a:ext cx="4359000" cy="32973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WEB: CREACIÓN DE TEMA</a:t>
            </a:r>
            <a:endParaRPr/>
          </a:p>
        </p:txBody>
      </p:sp>
      <p:sp>
        <p:nvSpPr>
          <p:cNvPr id="370" name="Google Shape;370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374426" y="622080"/>
            <a:ext cx="307185" cy="307204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5"/>
          <p:cNvSpPr txBox="1"/>
          <p:nvPr>
            <p:ph idx="1" type="body"/>
          </p:nvPr>
        </p:nvSpPr>
        <p:spPr>
          <a:xfrm>
            <a:off x="6072675" y="2381050"/>
            <a:ext cx="24831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Creación de tema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Formulario de nuevo tema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Wysiwyg</a:t>
            </a:r>
            <a:endParaRPr sz="1200"/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16" y="1545336"/>
            <a:ext cx="4361687" cy="329183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WEB: TEMA</a:t>
            </a:r>
            <a:endParaRPr/>
          </a:p>
        </p:txBody>
      </p:sp>
      <p:sp>
        <p:nvSpPr>
          <p:cNvPr id="379" name="Google Shape;379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26"/>
          <p:cNvSpPr/>
          <p:nvPr/>
        </p:nvSpPr>
        <p:spPr>
          <a:xfrm>
            <a:off x="374426" y="622080"/>
            <a:ext cx="307185" cy="307204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6"/>
          <p:cNvSpPr txBox="1"/>
          <p:nvPr>
            <p:ph idx="1" type="body"/>
          </p:nvPr>
        </p:nvSpPr>
        <p:spPr>
          <a:xfrm>
            <a:off x="6072675" y="2381050"/>
            <a:ext cx="24831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Te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ma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Título del tema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Información del usuario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Mensajes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Wysiwyg</a:t>
            </a:r>
            <a:endParaRPr sz="1200"/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16" y="1545336"/>
            <a:ext cx="4361689" cy="329183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WEB: PERFIL DEL USUARIO</a:t>
            </a:r>
            <a:endParaRPr/>
          </a:p>
        </p:txBody>
      </p:sp>
      <p:sp>
        <p:nvSpPr>
          <p:cNvPr id="388" name="Google Shape;388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27"/>
          <p:cNvSpPr/>
          <p:nvPr/>
        </p:nvSpPr>
        <p:spPr>
          <a:xfrm>
            <a:off x="374426" y="622080"/>
            <a:ext cx="307185" cy="307204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7"/>
          <p:cNvSpPr txBox="1"/>
          <p:nvPr>
            <p:ph idx="1" type="body"/>
          </p:nvPr>
        </p:nvSpPr>
        <p:spPr>
          <a:xfrm>
            <a:off x="6072675" y="2381050"/>
            <a:ext cx="24831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Perfil de usuario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Información del usuario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Panel de usuario (Con Login)</a:t>
            </a:r>
            <a:endParaRPr sz="1200"/>
          </a:p>
        </p:txBody>
      </p:sp>
      <p:pic>
        <p:nvPicPr>
          <p:cNvPr id="391" name="Google Shape;3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16" y="1545336"/>
            <a:ext cx="4361689" cy="329184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8"/>
          <p:cNvGrpSpPr/>
          <p:nvPr/>
        </p:nvGrpSpPr>
        <p:grpSpPr>
          <a:xfrm>
            <a:off x="552885" y="1385750"/>
            <a:ext cx="8044527" cy="2067200"/>
            <a:chOff x="185742" y="1287960"/>
            <a:chExt cx="8044527" cy="2067200"/>
          </a:xfrm>
        </p:grpSpPr>
        <p:sp>
          <p:nvSpPr>
            <p:cNvPr id="397" name="Google Shape;397;p28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flipH="1" rot="10800000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99" name="Google Shape;399;p28"/>
            <p:cNvSpPr/>
            <p:nvPr/>
          </p:nvSpPr>
          <p:spPr>
            <a:xfrm flipH="1" rot="10800000">
              <a:off x="6986470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0" name="Google Shape;400;p28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01" name="Google Shape;401;p28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fmla="val 0" name="adj"/>
              </a:avLst>
            </a:prstGeom>
            <a:solidFill>
              <a:srgbClr val="92A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402" name="Google Shape;402;p28"/>
          <p:cNvSpPr txBox="1"/>
          <p:nvPr>
            <p:ph idx="4294967295" type="ctrTitle"/>
          </p:nvPr>
        </p:nvSpPr>
        <p:spPr>
          <a:xfrm>
            <a:off x="558475" y="1808800"/>
            <a:ext cx="8039100" cy="12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3F5378"/>
                </a:solidFill>
              </a:rPr>
              <a:t>DEMO</a:t>
            </a:r>
            <a:endParaRPr sz="6500">
              <a:solidFill>
                <a:srgbClr val="3F5378"/>
              </a:solidFill>
            </a:endParaRPr>
          </a:p>
        </p:txBody>
      </p:sp>
      <p:sp>
        <p:nvSpPr>
          <p:cNvPr id="403" name="Google Shape;403;p28"/>
          <p:cNvSpPr txBox="1"/>
          <p:nvPr>
            <p:ph idx="4294967295" type="subTitle"/>
          </p:nvPr>
        </p:nvSpPr>
        <p:spPr>
          <a:xfrm>
            <a:off x="1555500" y="3034300"/>
            <a:ext cx="6050700" cy="4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www.tuforo.net</a:t>
            </a:r>
            <a:endParaRPr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4" name="Google Shape;404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/>
          <p:nvPr/>
        </p:nvSpPr>
        <p:spPr>
          <a:xfrm>
            <a:off x="3860350" y="860949"/>
            <a:ext cx="4269672" cy="332398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666666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0" name="Google Shape;410;p29"/>
          <p:cNvSpPr/>
          <p:nvPr/>
        </p:nvSpPr>
        <p:spPr>
          <a:xfrm>
            <a:off x="4039025" y="1037471"/>
            <a:ext cx="3912300" cy="24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1" name="Google Shape;411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29"/>
          <p:cNvSpPr txBox="1"/>
          <p:nvPr>
            <p:ph idx="4294967295" type="body"/>
          </p:nvPr>
        </p:nvSpPr>
        <p:spPr>
          <a:xfrm>
            <a:off x="1036275" y="1221600"/>
            <a:ext cx="2271600" cy="27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800"/>
                </a:solidFill>
              </a:rPr>
              <a:t>Retrospectiva</a:t>
            </a:r>
            <a:endParaRPr b="1">
              <a:solidFill>
                <a:srgbClr val="FF98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Mi visión sobre las últimas 4 semanas</a:t>
            </a:r>
            <a:endParaRPr sz="2000"/>
          </a:p>
        </p:txBody>
      </p:sp>
      <p:pic>
        <p:nvPicPr>
          <p:cNvPr id="413" name="Google Shape;4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025" y="1037475"/>
            <a:ext cx="3912300" cy="24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/>
          <p:nvPr>
            <p:ph idx="4294967295" type="ctrTitle"/>
          </p:nvPr>
        </p:nvSpPr>
        <p:spPr>
          <a:xfrm>
            <a:off x="685800" y="2269150"/>
            <a:ext cx="556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9800"/>
                </a:solidFill>
              </a:rPr>
              <a:t>TuForo.Net?</a:t>
            </a:r>
            <a:endParaRPr sz="7200">
              <a:solidFill>
                <a:srgbClr val="FF9800"/>
              </a:solidFill>
            </a:endParaRPr>
          </a:p>
        </p:txBody>
      </p:sp>
      <p:sp>
        <p:nvSpPr>
          <p:cNvPr id="191" name="Google Shape;191;p12"/>
          <p:cNvSpPr txBox="1"/>
          <p:nvPr>
            <p:ph idx="4294967295" type="subTitle"/>
          </p:nvPr>
        </p:nvSpPr>
        <p:spPr>
          <a:xfrm>
            <a:off x="685800" y="3181702"/>
            <a:ext cx="55677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De donde nace la idea? A qué se debe?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92" name="Google Shape;192;p12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193" name="Google Shape;193;p12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C7D3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C7D3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2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196" name="Google Shape;196;p1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2"/>
          <p:cNvSpPr/>
          <p:nvPr/>
        </p:nvSpPr>
        <p:spPr>
          <a:xfrm>
            <a:off x="6302724" y="745608"/>
            <a:ext cx="248336" cy="237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2"/>
          <p:cNvSpPr/>
          <p:nvPr/>
        </p:nvSpPr>
        <p:spPr>
          <a:xfrm rot="2697322">
            <a:off x="7939080" y="1959478"/>
            <a:ext cx="376961" cy="35993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2"/>
          <p:cNvSpPr/>
          <p:nvPr/>
        </p:nvSpPr>
        <p:spPr>
          <a:xfrm>
            <a:off x="8237292" y="1754006"/>
            <a:ext cx="150972" cy="14422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"/>
          <p:cNvSpPr/>
          <p:nvPr/>
        </p:nvSpPr>
        <p:spPr>
          <a:xfrm rot="1280149">
            <a:off x="6130690" y="1460796"/>
            <a:ext cx="150975" cy="14420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30"/>
          <p:cNvSpPr txBox="1"/>
          <p:nvPr>
            <p:ph idx="4294967295" type="ctrTitle"/>
          </p:nvPr>
        </p:nvSpPr>
        <p:spPr>
          <a:xfrm>
            <a:off x="279825" y="2364400"/>
            <a:ext cx="8564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800"/>
                </a:solidFill>
              </a:rPr>
              <a:t>GRACIAS POR VUESTRA ATENCIÓN</a:t>
            </a:r>
            <a:endParaRPr sz="3600">
              <a:solidFill>
                <a:srgbClr val="FF9800"/>
              </a:solidFill>
            </a:endParaRPr>
          </a:p>
        </p:txBody>
      </p:sp>
      <p:sp>
        <p:nvSpPr>
          <p:cNvPr id="420" name="Google Shape;420;p30"/>
          <p:cNvSpPr txBox="1"/>
          <p:nvPr>
            <p:ph idx="4294967295" type="subTitle"/>
          </p:nvPr>
        </p:nvSpPr>
        <p:spPr>
          <a:xfrm>
            <a:off x="1275150" y="3317800"/>
            <a:ext cx="65937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Alguna pregunta?</a:t>
            </a:r>
            <a:endParaRPr b="1" sz="3000"/>
          </a:p>
        </p:txBody>
      </p:sp>
      <p:grpSp>
        <p:nvGrpSpPr>
          <p:cNvPr id="421" name="Google Shape;421;p30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422" name="Google Shape;422;p3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MÁS VISITADO EN ESPAÑA</a:t>
            </a:r>
            <a:endParaRPr/>
          </a:p>
        </p:txBody>
      </p:sp>
      <p:sp>
        <p:nvSpPr>
          <p:cNvPr id="210" name="Google Shape;210;p13"/>
          <p:cNvSpPr txBox="1"/>
          <p:nvPr>
            <p:ph idx="12" type="sldNum"/>
          </p:nvPr>
        </p:nvSpPr>
        <p:spPr>
          <a:xfrm>
            <a:off x="7618004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1" name="Google Shape;211;p13"/>
          <p:cNvGrpSpPr/>
          <p:nvPr/>
        </p:nvGrpSpPr>
        <p:grpSpPr>
          <a:xfrm>
            <a:off x="339851" y="582210"/>
            <a:ext cx="354574" cy="386926"/>
            <a:chOff x="5972700" y="2330200"/>
            <a:chExt cx="411625" cy="387275"/>
          </a:xfrm>
        </p:grpSpPr>
        <p:sp>
          <p:nvSpPr>
            <p:cNvPr id="212" name="Google Shape;212;p1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4" name="Google Shape;21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75" y="1847950"/>
            <a:ext cx="2312605" cy="10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/>
        </p:nvSpPr>
        <p:spPr>
          <a:xfrm>
            <a:off x="4017302" y="2901050"/>
            <a:ext cx="1109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Nº4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6" name="Google Shape;21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702" y="1874975"/>
            <a:ext cx="2312599" cy="102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3"/>
          <p:cNvSpPr txBox="1"/>
          <p:nvPr/>
        </p:nvSpPr>
        <p:spPr>
          <a:xfrm>
            <a:off x="1061375" y="2901050"/>
            <a:ext cx="1109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Nº2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8" name="Google Shape;21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628" y="1847950"/>
            <a:ext cx="2312602" cy="10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 txBox="1"/>
          <p:nvPr/>
        </p:nvSpPr>
        <p:spPr>
          <a:xfrm>
            <a:off x="6973229" y="2901050"/>
            <a:ext cx="1109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Nº8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0" name="Google Shape;22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4701" y="3433280"/>
            <a:ext cx="2312601" cy="51564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3"/>
          <p:cNvSpPr txBox="1"/>
          <p:nvPr/>
        </p:nvSpPr>
        <p:spPr>
          <a:xfrm>
            <a:off x="2306301" y="3948925"/>
            <a:ext cx="1109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Nº38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2" name="Google Shape;22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6703" y="3104800"/>
            <a:ext cx="2705475" cy="102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3"/>
          <p:cNvSpPr txBox="1"/>
          <p:nvPr/>
        </p:nvSpPr>
        <p:spPr>
          <a:xfrm>
            <a:off x="5924741" y="3948925"/>
            <a:ext cx="1109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Nº46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IDEA PRINCIPAL ES ...</a:t>
            </a:r>
            <a:endParaRPr/>
          </a:p>
        </p:txBody>
      </p:sp>
      <p:sp>
        <p:nvSpPr>
          <p:cNvPr id="229" name="Google Shape;229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0" name="Google Shape;230;p14"/>
          <p:cNvGrpSpPr/>
          <p:nvPr/>
        </p:nvGrpSpPr>
        <p:grpSpPr>
          <a:xfrm>
            <a:off x="329370" y="598555"/>
            <a:ext cx="354245" cy="354245"/>
            <a:chOff x="5941025" y="3634400"/>
            <a:chExt cx="467650" cy="467650"/>
          </a:xfrm>
        </p:grpSpPr>
        <p:sp>
          <p:nvSpPr>
            <p:cNvPr id="231" name="Google Shape;231;p14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7" name="Google Shape;2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75" y="1351125"/>
            <a:ext cx="5164808" cy="367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4"/>
          <p:cNvSpPr txBox="1"/>
          <p:nvPr/>
        </p:nvSpPr>
        <p:spPr>
          <a:xfrm>
            <a:off x="5076700" y="3026213"/>
            <a:ext cx="36276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… la comunicación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"/>
          <p:cNvSpPr txBox="1"/>
          <p:nvPr>
            <p:ph idx="4294967295" type="title"/>
          </p:nvPr>
        </p:nvSpPr>
        <p:spPr>
          <a:xfrm>
            <a:off x="2118750" y="1576950"/>
            <a:ext cx="4754100" cy="1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Adentrémonos en las entrañas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Desarrollo</a:t>
            </a:r>
            <a:endParaRPr sz="4800"/>
          </a:p>
        </p:txBody>
      </p:sp>
      <p:sp>
        <p:nvSpPr>
          <p:cNvPr id="244" name="Google Shape;244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ENTORNO</a:t>
            </a:r>
            <a:endParaRPr/>
          </a:p>
        </p:txBody>
      </p:sp>
      <p:sp>
        <p:nvSpPr>
          <p:cNvPr id="250" name="Google Shape;250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1" name="Google Shape;251;p16"/>
          <p:cNvGrpSpPr/>
          <p:nvPr/>
        </p:nvGrpSpPr>
        <p:grpSpPr>
          <a:xfrm>
            <a:off x="362441" y="587260"/>
            <a:ext cx="309022" cy="376837"/>
            <a:chOff x="596350" y="929175"/>
            <a:chExt cx="407950" cy="497475"/>
          </a:xfrm>
        </p:grpSpPr>
        <p:sp>
          <p:nvSpPr>
            <p:cNvPr id="252" name="Google Shape;252;p16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16"/>
          <p:cNvSpPr txBox="1"/>
          <p:nvPr/>
        </p:nvSpPr>
        <p:spPr>
          <a:xfrm>
            <a:off x="1598000" y="3772375"/>
            <a:ext cx="2321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S.O. de desarrollo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Ubuntu 18.04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0" name="Google Shape;260;p16"/>
          <p:cNvSpPr txBox="1"/>
          <p:nvPr/>
        </p:nvSpPr>
        <p:spPr>
          <a:xfrm>
            <a:off x="4995050" y="3772375"/>
            <a:ext cx="2321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S.O. de servidor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CentOS 7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61" name="Google Shape;2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152" y="1902050"/>
            <a:ext cx="2798900" cy="2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125" y="1792125"/>
            <a:ext cx="2858875" cy="20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SERVIDOR</a:t>
            </a:r>
            <a:endParaRPr/>
          </a:p>
        </p:txBody>
      </p:sp>
      <p:sp>
        <p:nvSpPr>
          <p:cNvPr id="268" name="Google Shape;268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17"/>
          <p:cNvSpPr/>
          <p:nvPr/>
        </p:nvSpPr>
        <p:spPr>
          <a:xfrm>
            <a:off x="377023" y="615165"/>
            <a:ext cx="321029" cy="321029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600" y="1650150"/>
            <a:ext cx="2650800" cy="26508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71" name="Google Shape;271;p17"/>
          <p:cNvSpPr txBox="1"/>
          <p:nvPr/>
        </p:nvSpPr>
        <p:spPr>
          <a:xfrm>
            <a:off x="3411438" y="4352000"/>
            <a:ext cx="2321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Framework de Servidor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Laravel 5.8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DATOS</a:t>
            </a:r>
            <a:endParaRPr/>
          </a:p>
        </p:txBody>
      </p:sp>
      <p:sp>
        <p:nvSpPr>
          <p:cNvPr id="277" name="Google Shape;277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18"/>
          <p:cNvSpPr txBox="1"/>
          <p:nvPr/>
        </p:nvSpPr>
        <p:spPr>
          <a:xfrm>
            <a:off x="3411438" y="4092200"/>
            <a:ext cx="2321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SGBD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MySQL Server 5.7.26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79" name="Google Shape;279;p18"/>
          <p:cNvGrpSpPr/>
          <p:nvPr/>
        </p:nvGrpSpPr>
        <p:grpSpPr>
          <a:xfrm>
            <a:off x="299904" y="587018"/>
            <a:ext cx="415129" cy="377311"/>
            <a:chOff x="4556450" y="4963575"/>
            <a:chExt cx="548025" cy="498100"/>
          </a:xfrm>
        </p:grpSpPr>
        <p:sp>
          <p:nvSpPr>
            <p:cNvPr id="280" name="Google Shape;280;p18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5" name="Google Shape;2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74" y="1850825"/>
            <a:ext cx="4095652" cy="21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</a:t>
            </a:r>
            <a:endParaRPr/>
          </a:p>
        </p:txBody>
      </p:sp>
      <p:sp>
        <p:nvSpPr>
          <p:cNvPr id="291" name="Google Shape;291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2" name="Google Shape;292;p19"/>
          <p:cNvGrpSpPr/>
          <p:nvPr/>
        </p:nvGrpSpPr>
        <p:grpSpPr>
          <a:xfrm>
            <a:off x="353718" y="629920"/>
            <a:ext cx="392063" cy="291505"/>
            <a:chOff x="5247525" y="3007275"/>
            <a:chExt cx="517575" cy="384825"/>
          </a:xfrm>
        </p:grpSpPr>
        <p:sp>
          <p:nvSpPr>
            <p:cNvPr id="293" name="Google Shape;293;p19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5" name="Google Shape;2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075" y="1708047"/>
            <a:ext cx="2334700" cy="23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9"/>
          <p:cNvSpPr txBox="1"/>
          <p:nvPr/>
        </p:nvSpPr>
        <p:spPr>
          <a:xfrm>
            <a:off x="1987863" y="3967450"/>
            <a:ext cx="2321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Librería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Jquery 3.3.1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7" name="Google Shape;2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225" y="2014275"/>
            <a:ext cx="2486975" cy="22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9"/>
          <p:cNvSpPr txBox="1"/>
          <p:nvPr/>
        </p:nvSpPr>
        <p:spPr>
          <a:xfrm>
            <a:off x="4911150" y="3967450"/>
            <a:ext cx="2321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Librería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MomentJs 2.24.0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